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9" r:id="rId6"/>
    <p:sldId id="260" r:id="rId7"/>
    <p:sldId id="261" r:id="rId8"/>
    <p:sldId id="264" r:id="rId9"/>
    <p:sldId id="268" r:id="rId10"/>
    <p:sldId id="265" r:id="rId11"/>
    <p:sldId id="266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1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B11A7-E086-458E-AF8A-27770B9B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F18FF6-71AE-4916-A178-CCB2C537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C818D1-A6BA-4605-B6B3-AFB421AC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AD936A0-35B7-4521-A035-CE577437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28200A-FCDF-4608-89A4-9B80F92D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2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45BCA-E1E4-442C-8127-4E1C61ED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95B6447-D0FA-4E0A-A839-14C4234B1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6ADAE9-9BC8-4563-8648-3A8DDE56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2B3EF9-4851-47AB-9F6F-600E7799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1B3C6F-47F9-4027-9796-2351EC07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6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A5384D-E530-4270-9892-5DEFB8F2E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A2D0B46-CFDA-4D4D-9B83-BE21FDE37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274877-4B17-4CF6-ACB7-3F5A0DC7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DDBC93-7786-4DC4-A5DE-20015908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E77A04-F9A2-4FE4-B51D-209DCC6D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4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91DCA-A793-49A6-A9AD-BC864064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0ACEB-F9A4-4E0E-901F-CD6C9CB4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16F8723-7A34-43B1-9425-EFA77074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522ADF-F9DF-4A45-9036-B0EB2FA4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966327-45CC-4A68-A907-3437A727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35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3724C-D4AC-421A-9AAA-F9AFD7C9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EAD866-7174-435C-BD3F-83339A25C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14620A-5308-4C3F-A307-25D71C69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AFA8B4-CA30-43DB-9D98-DE84F9BF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170D1CF-71C7-4E5D-BCC9-C8F76968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0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97CD9-8160-439C-93EE-686B51C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3A675-265B-4C08-9BD2-63657E00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8CA9D3A-BB03-4123-8CDA-8D96FAE57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C2B859C-D1CA-4316-85E3-3BB13CF7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F2CBE5-BDDC-4B62-9835-3F491161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19BC1BC-C9AC-4787-8E1B-00B6653C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34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3266D-3943-4830-951C-21AB5F25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9A4987-66B7-4F55-92C2-67D481C51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E47061-0F35-4161-A60C-827ACA46E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81434A-C88A-45F9-A359-75DF95C80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5139E67-90F8-44D6-86BB-551CA5C27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235E943-6838-41B5-8B44-7188A2DA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3F729D2-6693-4CD2-B508-EF0AA9C7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7C3A8AA-06F3-4695-83A4-19196E98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5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84818-9DA3-4557-B081-5939125D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3FB6606-52AC-41E4-9B26-8CB31481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DF30252-733B-4DBF-BBEF-AFE423FA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472A02-9775-46E5-93D0-53FBF86F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14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9A8B191-988B-4CF6-8F11-F15D1FBD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936F730-4B27-406A-8B2A-97D2D7AF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26385E5-9061-474B-94E9-AE00D1CA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4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83206-9420-480E-9E91-D4F3C4DE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99866F-DF65-4B06-925A-4D3F1FCC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4BD1EB-860C-435C-A3FF-1A673F974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E5B8898-6D4A-4712-B099-F3DFD4C7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9E7F4C-D81C-4F44-ABA2-6751E1D1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EEA7C2-EA6D-4329-8B00-C6DD0210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03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7F832-87DF-4C5B-A027-9711C42C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70AF19D-7D0F-4ACA-A815-269427DEA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9CF376-95E2-4E67-9ABD-6691004BC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3C4B49-D919-49D3-B3DF-E8E82657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8D51ED-14BC-4D19-9016-EBB95D2D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A697C18-324A-42F4-862A-D3AE5D7B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77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8683F96-630C-4036-A872-5754A626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5E9745-323E-46B5-A21B-611922DB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355F5F-4E8D-4594-815B-81200FF89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C760-3497-439A-88FE-6B079DA65EE9}" type="datetimeFigureOut">
              <a:rPr lang="sk-SK" smtClean="0"/>
              <a:t>5. 4. 2020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181D477-9E8C-4079-8B1A-5E6BE6347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A22358-208A-4D64-A1C7-8E714CBAD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F7D9-F1FE-44CC-9367-2CC1944A98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257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7" Type="http://schemas.openxmlformats.org/officeDocument/2006/relationships/image" Target="../media/image34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fif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7" Type="http://schemas.openxmlformats.org/officeDocument/2006/relationships/image" Target="../media/image39.jfif"/><Relationship Id="rId2" Type="http://schemas.openxmlformats.org/officeDocument/2006/relationships/hyperlink" Target="https://www.atriumhotel.sk/ubytovan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fif"/><Relationship Id="rId5" Type="http://schemas.openxmlformats.org/officeDocument/2006/relationships/image" Target="../media/image37.jfif"/><Relationship Id="rId4" Type="http://schemas.openxmlformats.org/officeDocument/2006/relationships/image" Target="../media/image36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6F500-D98B-4233-BFA3-4E112C755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22569"/>
            <a:ext cx="9144000" cy="1926076"/>
          </a:xfrm>
        </p:spPr>
        <p:txBody>
          <a:bodyPr/>
          <a:lstStyle/>
          <a:p>
            <a:r>
              <a:rPr lang="sk-SK" b="1" dirty="0">
                <a:latin typeface="Arial Black" panose="020B0A04020102020204" pitchFamily="34" charset="0"/>
              </a:rPr>
              <a:t>Hotel ATRIUM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6F2F25-2D20-4457-9704-53FB62BB9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06" y="3735638"/>
            <a:ext cx="9144000" cy="3389945"/>
          </a:xfrm>
        </p:spPr>
        <p:txBody>
          <a:bodyPr/>
          <a:lstStyle/>
          <a:p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EE5AE0D-9B9A-40A2-9659-20E3433C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" y="1427389"/>
            <a:ext cx="3794859" cy="238595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56B4075-7177-424A-8D3A-2D3A84A4B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225"/>
            <a:ext cx="4026985" cy="267417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F817EB-5FD4-46D7-8452-96A2F1307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21" y="1858325"/>
            <a:ext cx="8224265" cy="46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26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DD382-961F-490E-8B9E-7C645A22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8633" y="229674"/>
            <a:ext cx="10515600" cy="1325563"/>
          </a:xfrm>
        </p:spPr>
        <p:txBody>
          <a:bodyPr/>
          <a:lstStyle/>
          <a:p>
            <a:b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sk-SK" dirty="0"/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0A295B47-A48F-4B0B-8EE1-F9970BEEB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96" y="4026026"/>
            <a:ext cx="3542205" cy="2653235"/>
          </a:xfr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4D24819A-34D7-4429-BB12-2D65E2CE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15" y="188437"/>
            <a:ext cx="3414142" cy="176178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E49DBDB8-6764-4E59-96F4-34843E7CA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15" y="3961139"/>
            <a:ext cx="3336210" cy="2498937"/>
          </a:xfrm>
          <a:prstGeom prst="rect">
            <a:avLst/>
          </a:prstGeom>
        </p:spPr>
      </p:pic>
      <p:sp>
        <p:nvSpPr>
          <p:cNvPr id="18" name="Obdĺžnik 17">
            <a:extLst>
              <a:ext uri="{FF2B5EF4-FFF2-40B4-BE49-F238E27FC236}">
                <a16:creationId xmlns:a16="http://schemas.microsoft.com/office/drawing/2014/main" id="{590B8E2C-9B29-4AA0-87D3-489699821119}"/>
              </a:ext>
            </a:extLst>
          </p:cNvPr>
          <p:cNvSpPr/>
          <p:nvPr/>
        </p:nvSpPr>
        <p:spPr>
          <a:xfrm>
            <a:off x="243275" y="29242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k-SK" sz="36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ŠPORT</a:t>
            </a:r>
          </a:p>
          <a:p>
            <a:pPr>
              <a:spcAft>
                <a:spcPts val="0"/>
              </a:spcAft>
            </a:pPr>
            <a:r>
              <a:rPr lang="sk-SK" sz="36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Bowling</a:t>
            </a:r>
            <a:endParaRPr lang="sk-SK" sz="3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Lyžiarske stredisko</a:t>
            </a:r>
          </a:p>
          <a:p>
            <a:pPr>
              <a:spcAft>
                <a:spcPts val="0"/>
              </a:spcAft>
            </a:pP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Šípky</a:t>
            </a:r>
          </a:p>
          <a:p>
            <a:pPr>
              <a:spcAft>
                <a:spcPts val="0"/>
              </a:spcAft>
            </a:pP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Lyžiarska škola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5FB9DF33-33EC-49F9-BC4B-75DFC62A2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5" y="4153707"/>
            <a:ext cx="3755235" cy="2498938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62D3F2FC-28B1-48D3-A3A2-6C30EA93D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5" y="1378375"/>
            <a:ext cx="3108490" cy="23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00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D192D-5A3F-4D83-A4AB-594DA035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" y="1111733"/>
            <a:ext cx="105156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sk-SK" sz="40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DETI</a:t>
            </a:r>
            <a:br>
              <a:rPr lang="sk-SK" sz="40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Detský kútik</a:t>
            </a:r>
            <a:b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Detské ihrisko vonkajšie</a:t>
            </a:r>
            <a:b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Detský animačný program</a:t>
            </a:r>
            <a:b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sk-SK" sz="36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Babysitting</a:t>
            </a:r>
            <a:r>
              <a:rPr lang="sk-SK" sz="3600" dirty="0">
                <a:latin typeface="Arial Black" panose="020B0A04020102020204" pitchFamily="34" charset="0"/>
                <a:ea typeface="Times New Roman" panose="02020603050405020304" pitchFamily="18" charset="0"/>
              </a:rPr>
              <a:t> - opatrovanie detí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5D6551AE-58B4-4D13-890C-42FB5C80D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4" y="2496811"/>
            <a:ext cx="3351696" cy="2230401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B95EC8F-12FA-4B48-B7E9-645144AD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4" y="124935"/>
            <a:ext cx="3310511" cy="201159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B95A188E-88AF-4BB6-9F22-A0900D67B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0" y="4360475"/>
            <a:ext cx="3657853" cy="2434135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CF9EB51D-DAD3-4F46-B48E-3AEF06616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857500" cy="190500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213F34FA-7022-4705-9D4A-D439C4341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38" y="4286742"/>
            <a:ext cx="3348132" cy="2507867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9980B42B-AE7A-46DD-A4FC-DB5A448C8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87" y="2317623"/>
            <a:ext cx="3249696" cy="21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103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A7C6C-A769-4D5F-A08A-D04E62A7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73" y="335476"/>
            <a:ext cx="3204201" cy="1325563"/>
          </a:xfrm>
        </p:spPr>
        <p:txBody>
          <a:bodyPr/>
          <a:lstStyle/>
          <a:p>
            <a:r>
              <a:rPr lang="sk-SK" sz="3600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Ubytovanie</a:t>
            </a:r>
            <a:b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sk-SK" dirty="0"/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23538DE0-CB34-41F5-96D4-C95112E7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54" y="84983"/>
            <a:ext cx="6284998" cy="4182381"/>
          </a:xfr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970894E-8318-4D16-918C-2C9E650B4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4" y="998257"/>
            <a:ext cx="4228539" cy="2813901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1543B878-A83B-4057-B013-4805D4EDA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" y="3715396"/>
            <a:ext cx="4722494" cy="314260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79B39E23-67F6-4E4B-BD4E-25A1E799A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60" y="4659628"/>
            <a:ext cx="3481136" cy="2021304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BAEAB1D8-0C6B-4B31-A979-EBEA3E77D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76" y="4584594"/>
            <a:ext cx="3739584" cy="21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90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25D68-3469-4D47-947A-76B46F3C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14881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 Black" panose="020B0A04020102020204" pitchFamily="34" charset="0"/>
              </a:rPr>
              <a:t>Hotel </a:t>
            </a:r>
            <a:r>
              <a:rPr lang="sk-SK" sz="4000" dirty="0" err="1">
                <a:latin typeface="Arial Black" panose="020B0A04020102020204" pitchFamily="34" charset="0"/>
              </a:rPr>
              <a:t>Atrium</a:t>
            </a:r>
            <a:r>
              <a:rPr lang="sk-SK" sz="4000" dirty="0">
                <a:latin typeface="Arial Black" panose="020B0A04020102020204" pitchFamily="34" charset="0"/>
              </a:rPr>
              <a:t> ***+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2DE10B-680D-4D2B-90EA-7666398B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0703" y="1277733"/>
            <a:ext cx="7248587" cy="5034915"/>
          </a:xfrm>
        </p:spPr>
        <p:txBody>
          <a:bodyPr>
            <a:normAutofit fontScale="25000" lnSpcReduction="20000"/>
          </a:bodyPr>
          <a:lstStyle/>
          <a:p>
            <a:r>
              <a:rPr lang="sk-SK" sz="11200" dirty="0">
                <a:latin typeface="Arial Black" panose="020B0A04020102020204" pitchFamily="34" charset="0"/>
              </a:rPr>
              <a:t>je vhodný pre rodiny s deťmi ako aj pre biznis klientelu a organizovanie konferencii, školení a seminárov. V ponuke hotela je ubytovanie v komfortne zariadených apartmánoch a izbách s balkónom, konferenčné miestnosti a relax vo vitálnom svete. 2-poschodový detský svet, živé detské varenie a množstvo ďalších prekvapení. Turistické trasy začínajú priamo pri hoteli.</a:t>
            </a:r>
          </a:p>
          <a:p>
            <a:r>
              <a:rPr lang="sk-SK" sz="11200" dirty="0">
                <a:latin typeface="Arial Black" panose="020B0A04020102020204" pitchFamily="34" charset="0"/>
              </a:rPr>
              <a:t>V okolí hotela je množstvo turisticky zaujímavých miest. Hneď vedľa hotela je lyžiarska zjazdovka Jakubkova lúka,  500m od hotela sa nachádza lanovka zo Starého Smokovca na Hrebienok.</a:t>
            </a:r>
          </a:p>
          <a:p>
            <a:endParaRPr lang="sk-SK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288316E-D046-4BF7-862F-E990B992F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4" y="1858216"/>
            <a:ext cx="4969130" cy="3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84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C908B-A864-4F28-BD6E-4EE97C94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08" y="754372"/>
            <a:ext cx="6245158" cy="5062909"/>
          </a:xfrm>
        </p:spPr>
        <p:txBody>
          <a:bodyPr>
            <a:normAutofit fontScale="90000"/>
          </a:bodyPr>
          <a:lstStyle/>
          <a:p>
            <a:br>
              <a:rPr lang="sk-SK" dirty="0">
                <a:solidFill>
                  <a:srgbClr val="C25219"/>
                </a:solidFill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  <a:ea typeface="Microsoft Yi Baiti" panose="03000500000000000000" pitchFamily="66" charset="0"/>
              </a:rPr>
              <a:t>História hotela </a:t>
            </a:r>
            <a:r>
              <a:rPr lang="sk-SK" sz="3600" dirty="0">
                <a:latin typeface="Arial Black" panose="020B0A04020102020204" pitchFamily="34" charset="0"/>
                <a:ea typeface="Microsoft Yi Baiti" panose="03000500000000000000" pitchFamily="66" charset="0"/>
              </a:rPr>
              <a:t>siaha až roku 1930, kedy popradský staviteľ Jozef Šašinka postavil hotel PARK. Už vtedy dobové noviny vyzdvihovali jeho polohu pri lyžiarskom stredisku </a:t>
            </a:r>
            <a:r>
              <a:rPr lang="sk-SK" sz="3600" dirty="0" err="1">
                <a:latin typeface="Arial Black" panose="020B0A04020102020204" pitchFamily="34" charset="0"/>
                <a:ea typeface="Microsoft Yi Baiti" panose="03000500000000000000" pitchFamily="66" charset="0"/>
              </a:rPr>
              <a:t>Jakubková</a:t>
            </a:r>
            <a:r>
              <a:rPr lang="sk-SK" sz="3600" dirty="0">
                <a:latin typeface="Arial Black" panose="020B0A04020102020204" pitchFamily="34" charset="0"/>
                <a:ea typeface="Microsoft Yi Baiti" panose="03000500000000000000" pitchFamily="66" charset="0"/>
              </a:rPr>
              <a:t> lúka, hotelové garáže, izby s kúpeľňami, ústredné kúrenie. Medzi návštevníkmi hotela bola populárna reštaurácia a kaviareň, v ktorej vyhrávala živá hudba.</a:t>
            </a:r>
            <a:br>
              <a:rPr lang="sk-SK" sz="3600" dirty="0">
                <a:latin typeface="Arial Black" panose="020B0A04020102020204" pitchFamily="34" charset="0"/>
                <a:ea typeface="Microsoft Yi Baiti" panose="03000500000000000000" pitchFamily="66" charset="0"/>
              </a:rPr>
            </a:br>
            <a:endParaRPr lang="sk-SK" sz="3600" dirty="0">
              <a:latin typeface="Arial Black" panose="020B0A04020102020204" pitchFamily="34" charset="0"/>
              <a:ea typeface="Microsoft Yi Baiti" panose="03000500000000000000" pitchFamily="66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78CEFE-6901-43E5-999B-392F299F4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25" y="1272202"/>
            <a:ext cx="5369667" cy="4027251"/>
          </a:xfrm>
        </p:spPr>
      </p:pic>
    </p:spTree>
    <p:extLst>
      <p:ext uri="{BB962C8B-B14F-4D97-AF65-F5344CB8AC3E}">
        <p14:creationId xmlns:p14="http://schemas.microsoft.com/office/powerpoint/2010/main" val="2572100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A39B3-0039-4C5F-8485-6051D24A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2048897"/>
            <a:ext cx="105156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sk-SK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Hotel </a:t>
            </a:r>
            <a:r>
              <a:rPr lang="sk-SK" u="sng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Atrium</a:t>
            </a:r>
            <a:r>
              <a:rPr lang="sk-SK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>
                <a:latin typeface="Arial Black" panose="020B0A04020102020204" pitchFamily="34" charset="0"/>
                <a:ea typeface="Times New Roman" panose="02020603050405020304" pitchFamily="18" charset="0"/>
              </a:rPr>
              <a:t>*** je svojou atypickou kruhovou architektúrou</a:t>
            </a:r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sk-SK" dirty="0">
                <a:latin typeface="Arial Black" panose="020B0A04020102020204" pitchFamily="34" charset="0"/>
                <a:ea typeface="Times New Roman" panose="02020603050405020304" pitchFamily="18" charset="0"/>
              </a:rPr>
              <a:t>takmer neprehliadnuteľný. Nachádza sa v Novom Smokovci na úpätí Slavkovského štítu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686E0D98-8603-457C-BDCF-05F1B2D6A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17" y="3120145"/>
            <a:ext cx="4746455" cy="3555260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6067FCE-009F-4885-BACA-32657B78C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3666420"/>
            <a:ext cx="3957023" cy="28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28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38D2B-DE39-4453-8747-A4DE584E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477645"/>
            <a:ext cx="1181100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sk-SK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sk-SK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STRAVOVANIE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k-SK" sz="4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V reštaurácií hotela si môžete vybrať z bohatého výberu jedál slovenskej kuchyne, ale aj obľúbených špecialít medzinárodnej kuchyne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0A33C2E-18A7-49A0-A5F2-E14F12F1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4" y="2803208"/>
            <a:ext cx="6239796" cy="4159864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9D024FC-F8EA-4E60-82CD-85DA72617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" y="3279058"/>
            <a:ext cx="5220929" cy="34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61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5EAFD-099F-4452-93E0-5EC1C4CA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5"/>
            <a:ext cx="10515600" cy="1025525"/>
          </a:xfrm>
        </p:spPr>
        <p:txBody>
          <a:bodyPr>
            <a:normAutofit fontScale="90000"/>
          </a:bodyPr>
          <a:lstStyle/>
          <a:p>
            <a:b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BC058B8F-C9E8-4408-BB69-050749F71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91" y="146036"/>
            <a:ext cx="7720276" cy="2633740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DE63B27-485D-4EB8-8166-247D59875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30" y="2998865"/>
            <a:ext cx="5151709" cy="3843967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6748D74-7462-4004-8D0E-2A3F3B5E9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698"/>
            <a:ext cx="4689056" cy="35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70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8DD16-56A5-430E-A481-1F821963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2A45577-7EEC-4FBD-A071-D721B418E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56"/>
            <a:ext cx="4867656" cy="3632021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AF743C2-75E3-4C27-86A2-5E3A513A0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87" y="158174"/>
            <a:ext cx="5223511" cy="347600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D8A6C1A-CAE5-4CF8-A0CB-E3195D19D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" y="3815522"/>
            <a:ext cx="3763374" cy="281889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98129C74-DA9B-4B62-AD7A-9117BC874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17" y="3705749"/>
            <a:ext cx="8117300" cy="30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50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E6B75-E45E-4191-8CEA-8D4F0915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Arial Black" panose="020B0A04020102020204" pitchFamily="34" charset="0"/>
              </a:rPr>
              <a:t>FOUDY kulinárske stredisko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81C5526-A93E-428D-8827-1F16CED2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915216" cy="4144202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48E9759-2828-449E-A0EE-EE7C03BFF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16" y="2713798"/>
            <a:ext cx="6208542" cy="41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98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F67C8-468D-498C-9E34-C5789574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28" y="313054"/>
            <a:ext cx="10729944" cy="1325563"/>
          </a:xfrm>
        </p:spPr>
        <p:txBody>
          <a:bodyPr>
            <a:normAutofit fontScale="90000"/>
          </a:bodyPr>
          <a:lstStyle/>
          <a:p>
            <a:r>
              <a:rPr lang="it-IT" sz="3600" b="1" u="sng" dirty="0">
                <a:latin typeface="Arial Black" panose="020B0A04020102020204" pitchFamily="34" charset="0"/>
              </a:rPr>
              <a:t>FOODIE STUDIO </a:t>
            </a:r>
            <a:br>
              <a:rPr lang="sk-SK" sz="3600" b="1" u="sng" dirty="0">
                <a:latin typeface="Arial Black" panose="020B0A04020102020204" pitchFamily="34" charset="0"/>
              </a:rPr>
            </a:br>
            <a:r>
              <a:rPr lang="it-IT" sz="3600" dirty="0">
                <a:latin typeface="Arial Black" panose="020B0A04020102020204" pitchFamily="34" charset="0"/>
              </a:rPr>
              <a:t>s kurzami varenia</a:t>
            </a:r>
            <a:r>
              <a:rPr lang="sk-SK" sz="3600" dirty="0">
                <a:latin typeface="Arial Black" panose="020B0A04020102020204" pitchFamily="34" charset="0"/>
              </a:rPr>
              <a:t> </a:t>
            </a:r>
            <a:r>
              <a:rPr lang="it-IT" sz="3600" dirty="0">
                <a:latin typeface="Arial Black" panose="020B0A04020102020204" pitchFamily="34" charset="0"/>
              </a:rPr>
              <a:t>pre deti, aj pre dospelých :)</a:t>
            </a:r>
            <a:endParaRPr lang="sk-SK" sz="3600" dirty="0">
              <a:latin typeface="Arial Black" panose="020B0A04020102020204" pitchFamily="34" charset="0"/>
            </a:endParaRP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3816960C-CFCE-413A-B3FA-39BEFC0D0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27" y="1804502"/>
            <a:ext cx="7412790" cy="4941860"/>
          </a:xfrm>
        </p:spPr>
      </p:pic>
    </p:spTree>
    <p:extLst>
      <p:ext uri="{BB962C8B-B14F-4D97-AF65-F5344CB8AC3E}">
        <p14:creationId xmlns:p14="http://schemas.microsoft.com/office/powerpoint/2010/main" val="35582707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ED97E-D03B-4519-80ED-99EFB885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188" y="3429000"/>
            <a:ext cx="7564715" cy="128588"/>
          </a:xfrm>
        </p:spPr>
        <p:txBody>
          <a:bodyPr>
            <a:normAutofit fontScale="90000"/>
          </a:bodyPr>
          <a:lstStyle/>
          <a:p>
            <a:r>
              <a:rPr lang="sk-SK" sz="4000" b="1" u="sng" dirty="0">
                <a:latin typeface="Arial Black" panose="020B0A04020102020204" pitchFamily="34" charset="0"/>
              </a:rPr>
              <a:t>WELLNESS &amp; SPA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</a:rPr>
              <a:t>Bazén vnútorný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</a:rPr>
              <a:t>Bazén pre deti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 err="1">
                <a:latin typeface="Arial Black" panose="020B0A04020102020204" pitchFamily="34" charset="0"/>
              </a:rPr>
              <a:t>Aromaterapia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 err="1">
                <a:latin typeface="Arial Black" panose="020B0A04020102020204" pitchFamily="34" charset="0"/>
              </a:rPr>
              <a:t>Tobogán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</a:rPr>
              <a:t>Vírivá vaňa 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</a:rPr>
              <a:t>vnútorná - </a:t>
            </a:r>
            <a:r>
              <a:rPr lang="sk-SK" sz="4000" dirty="0" err="1">
                <a:latin typeface="Arial Black" panose="020B0A04020102020204" pitchFamily="34" charset="0"/>
              </a:rPr>
              <a:t>Jacuzzi</a:t>
            </a:r>
            <a:br>
              <a:rPr lang="sk-SK" sz="4000" dirty="0">
                <a:latin typeface="Arial Black" panose="020B0A04020102020204" pitchFamily="34" charset="0"/>
              </a:rPr>
            </a:br>
            <a:r>
              <a:rPr lang="sk-SK" sz="4000" dirty="0">
                <a:latin typeface="Arial Black" panose="020B0A04020102020204" pitchFamily="34" charset="0"/>
              </a:rPr>
              <a:t>Bazén s vodnými </a:t>
            </a:r>
            <a:r>
              <a:rPr lang="sk-SK" sz="4000" dirty="0" err="1">
                <a:latin typeface="Arial Black" panose="020B0A04020102020204" pitchFamily="34" charset="0"/>
              </a:rPr>
              <a:t>atriakciami</a:t>
            </a:r>
            <a:br>
              <a:rPr lang="sk-SK" dirty="0"/>
            </a:br>
            <a:endParaRPr lang="sk-SK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E2E9C5CE-95D0-49F6-B7A9-720E363FB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" y="657562"/>
            <a:ext cx="3622710" cy="2713536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D964DD2-10F1-4E9B-8733-107A344F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" y="3704303"/>
            <a:ext cx="3770607" cy="282431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4FEC349D-A771-428D-B0DB-361F55132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63" y="1780937"/>
            <a:ext cx="3641372" cy="23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58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4A204-1554-4B95-9302-DDB716F6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6F6871E-94A3-4F70-99D6-597DF48C1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546756"/>
            <a:ext cx="5783826" cy="320896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C0998E7-369F-48C0-9D8C-507CD198A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546756"/>
            <a:ext cx="4948084" cy="329272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0E7749B-2797-4DD3-B92E-75B2F62B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4074195"/>
            <a:ext cx="1143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767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272</Words>
  <Application>Microsoft Office PowerPoint</Application>
  <PresentationFormat>Širokouhlá</PresentationFormat>
  <Paragraphs>19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Arial</vt:lpstr>
      <vt:lpstr>Arial Black</vt:lpstr>
      <vt:lpstr>Calibri</vt:lpstr>
      <vt:lpstr>Calibri Light</vt:lpstr>
      <vt:lpstr>Times New Roman</vt:lpstr>
      <vt:lpstr>Motív Office</vt:lpstr>
      <vt:lpstr>Hotel ATRIUM</vt:lpstr>
      <vt:lpstr>Hotel Atrium *** je svojou atypickou kruhovou architektúrou takmer neprehliadnuteľný. Nachádza sa v Novom Smokovci na úpätí Slavkovského štítu   </vt:lpstr>
      <vt:lpstr>                            STRAVOVANIE V reštaurácií hotela si môžete vybrať z bohatého výberu jedál slovenskej kuchyne, ale aj obľúbených špecialít medzinárodnej kuchyne.  </vt:lpstr>
      <vt:lpstr> </vt:lpstr>
      <vt:lpstr>Prezentácia programu PowerPoint</vt:lpstr>
      <vt:lpstr>FOUDY kulinárske stredisko</vt:lpstr>
      <vt:lpstr>FOODIE STUDIO  s kurzami varenia pre deti, aj pre dospelých :)</vt:lpstr>
      <vt:lpstr>WELLNESS &amp; SPA Bazén vnútorný Bazén pre deti Aromaterapia Tobogán Vírivá vaňa  vnútorná - Jacuzzi Bazén s vodnými atriakciami </vt:lpstr>
      <vt:lpstr>Prezentácia programu PowerPoint</vt:lpstr>
      <vt:lpstr> </vt:lpstr>
      <vt:lpstr>DETI Detský kútik Detské ihrisko vonkajšie Detský animačný program Babysitting - opatrovanie detí   </vt:lpstr>
      <vt:lpstr>Ubytovanie </vt:lpstr>
      <vt:lpstr>Hotel Atrium ***+</vt:lpstr>
      <vt:lpstr> História hotela siaha až roku 1930, kedy popradský staviteľ Jozef Šašinka postavil hotel PARK. Už vtedy dobové noviny vyzdvihovali jeho polohu pri lyžiarskom stredisku Jakubková lúka, hotelové garáže, izby s kúpeľňami, ústredné kúrenie. Medzi návštevníkmi hotela bola populárna reštaurácia a kaviareň, v ktorej vyhrávala živá hudba.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ÁTRIUM</dc:title>
  <dc:creator>Miroslava Mihalíková</dc:creator>
  <cp:lastModifiedBy>Miroslava Mihalíková</cp:lastModifiedBy>
  <cp:revision>38</cp:revision>
  <dcterms:created xsi:type="dcterms:W3CDTF">2020-04-01T11:23:23Z</dcterms:created>
  <dcterms:modified xsi:type="dcterms:W3CDTF">2020-04-05T10:28:48Z</dcterms:modified>
</cp:coreProperties>
</file>